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9" r:id="rId20"/>
    <p:sldId id="276" r:id="rId21"/>
    <p:sldId id="277" r:id="rId22"/>
    <p:sldId id="275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602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98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33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9916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45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94548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9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504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69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885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828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54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63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149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043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44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010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145234-99CE-4009-908D-1EC1BCA980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7164D1-7E87-4F78-BFA1-9241CF65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7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86854B-B21B-48EE-829A-428BD17B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0498" y="407689"/>
            <a:ext cx="4711501" cy="3028983"/>
          </a:xfrm>
        </p:spPr>
        <p:txBody>
          <a:bodyPr>
            <a:normAutofit/>
          </a:bodyPr>
          <a:lstStyle/>
          <a:p>
            <a:r>
              <a:rPr lang="en-US" b="1" dirty="0">
                <a:latin typeface="Bodoni MT Black" panose="02070A03080606020203" pitchFamily="18" charset="0"/>
              </a:rPr>
              <a:t>PANDUAN MENGAKSES SIAKAD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2708" y="3843868"/>
            <a:ext cx="4313851" cy="15647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/>
              <a:t>PROGRAM STUDI PENDIDIKAN BAHASA DAN SASTRA INDONESIA</a:t>
            </a:r>
          </a:p>
          <a:p>
            <a:pPr algn="ctr">
              <a:lnSpc>
                <a:spcPct val="90000"/>
              </a:lnSpc>
            </a:pPr>
            <a:r>
              <a:rPr lang="en-US" sz="1000" b="1" dirty="0"/>
              <a:t>JURUSAN PENDIDIKAN BAHASA DAN SENI</a:t>
            </a:r>
          </a:p>
          <a:p>
            <a:pPr algn="ctr">
              <a:lnSpc>
                <a:spcPct val="90000"/>
              </a:lnSpc>
            </a:pPr>
            <a:r>
              <a:rPr lang="en-US" sz="1000" b="1" dirty="0"/>
              <a:t>FAKULTAS KEGURUAN DAN ILMU PENDIDIKAN</a:t>
            </a:r>
          </a:p>
          <a:p>
            <a:pPr algn="ctr">
              <a:lnSpc>
                <a:spcPct val="90000"/>
              </a:lnSpc>
            </a:pPr>
            <a:r>
              <a:rPr lang="en-US" sz="1000" b="1" dirty="0"/>
              <a:t>UNIVERSITAS TADULAKO</a:t>
            </a:r>
          </a:p>
          <a:p>
            <a:pPr algn="ctr">
              <a:lnSpc>
                <a:spcPct val="90000"/>
              </a:lnSpc>
            </a:pPr>
            <a:r>
              <a:rPr lang="en-US" sz="1000" b="1"/>
              <a:t>TAHUN 2021</a:t>
            </a:r>
            <a:endParaRPr lang="en-US" sz="1000" b="1" dirty="0"/>
          </a:p>
        </p:txBody>
      </p:sp>
      <p:sp>
        <p:nvSpPr>
          <p:cNvPr id="14" name="Snip Diagonal Corner Rectangle 6">
            <a:extLst>
              <a:ext uri="{FF2B5EF4-FFF2-40B4-BE49-F238E27FC236}">
                <a16:creationId xmlns:a16="http://schemas.microsoft.com/office/drawing/2014/main" id="{62D24C17-45DC-4B8B-B48E-F2A226EED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 25">
            <a:extLst>
              <a:ext uri="{FF2B5EF4-FFF2-40B4-BE49-F238E27FC236}">
                <a16:creationId xmlns:a16="http://schemas.microsoft.com/office/drawing/2014/main" id="{C0B35EEF-F0B5-457B-BE6F-B61267EB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73" y="794540"/>
            <a:ext cx="3311118" cy="1693722"/>
          </a:xfrm>
          <a:custGeom>
            <a:avLst/>
            <a:gdLst>
              <a:gd name="connsiteX0" fmla="*/ 534609 w 3311118"/>
              <a:gd name="connsiteY0" fmla="*/ 0 h 1693722"/>
              <a:gd name="connsiteX1" fmla="*/ 3311118 w 3311118"/>
              <a:gd name="connsiteY1" fmla="*/ 0 h 1693722"/>
              <a:gd name="connsiteX2" fmla="*/ 3311118 w 3311118"/>
              <a:gd name="connsiteY2" fmla="*/ 1693722 h 1693722"/>
              <a:gd name="connsiteX3" fmla="*/ 0 w 3311118"/>
              <a:gd name="connsiteY3" fmla="*/ 1693722 h 1693722"/>
              <a:gd name="connsiteX4" fmla="*/ 0 w 3311118"/>
              <a:gd name="connsiteY4" fmla="*/ 534609 h 169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8" h="1693722">
                <a:moveTo>
                  <a:pt x="534609" y="0"/>
                </a:moveTo>
                <a:lnTo>
                  <a:pt x="3311118" y="0"/>
                </a:lnTo>
                <a:lnTo>
                  <a:pt x="3311118" y="1693722"/>
                </a:lnTo>
                <a:lnTo>
                  <a:pt x="0" y="1693722"/>
                </a:lnTo>
                <a:lnTo>
                  <a:pt x="0" y="534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F1A977-18D0-471A-986D-613B9466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3" y="3297597"/>
            <a:ext cx="3314980" cy="1765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017800"/>
            <a:ext cx="2790846" cy="2790846"/>
          </a:xfrm>
          <a:prstGeom prst="rect">
            <a:avLst/>
          </a:prstGeom>
          <a:noFill/>
        </p:spPr>
      </p:pic>
      <p:sp useBgFill="1">
        <p:nvSpPr>
          <p:cNvPr id="18" name="Freeform 28">
            <a:extLst>
              <a:ext uri="{FF2B5EF4-FFF2-40B4-BE49-F238E27FC236}">
                <a16:creationId xmlns:a16="http://schemas.microsoft.com/office/drawing/2014/main" id="{8D6C28F2-A53D-4790-950F-13F5F6D28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79" y="4164226"/>
            <a:ext cx="2790845" cy="1577939"/>
          </a:xfrm>
          <a:custGeom>
            <a:avLst/>
            <a:gdLst>
              <a:gd name="connsiteX0" fmla="*/ 0 w 2790845"/>
              <a:gd name="connsiteY0" fmla="*/ 0 h 1577939"/>
              <a:gd name="connsiteX1" fmla="*/ 2790845 w 2790845"/>
              <a:gd name="connsiteY1" fmla="*/ 0 h 1577939"/>
              <a:gd name="connsiteX2" fmla="*/ 2790845 w 2790845"/>
              <a:gd name="connsiteY2" fmla="*/ 1043331 h 1577939"/>
              <a:gd name="connsiteX3" fmla="*/ 2256237 w 2790845"/>
              <a:gd name="connsiteY3" fmla="*/ 1577939 h 1577939"/>
              <a:gd name="connsiteX4" fmla="*/ 0 w 2790845"/>
              <a:gd name="connsiteY4" fmla="*/ 1577939 h 157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45" h="1577939">
                <a:moveTo>
                  <a:pt x="0" y="0"/>
                </a:moveTo>
                <a:lnTo>
                  <a:pt x="2790845" y="0"/>
                </a:lnTo>
                <a:lnTo>
                  <a:pt x="2790845" y="1043331"/>
                </a:lnTo>
                <a:lnTo>
                  <a:pt x="2256237" y="1577939"/>
                </a:lnTo>
                <a:lnTo>
                  <a:pt x="0" y="1577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715EE1-7593-40E5-8F38-30FF7B5E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1944BC-FE08-4F38-ACF6-08AE0D92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E8037F-AA3D-481E-A606-FE219569E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79CA50-3DA4-4E34-9257-305BAE347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79938B86-920F-440F-97A2-4C082D99A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33B1810B-9E42-4AEC-92EC-378964CC7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88705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1438836"/>
            <a:ext cx="9977716" cy="4894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365" y="927847"/>
            <a:ext cx="825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diisi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Masuk</a:t>
            </a:r>
            <a:r>
              <a:rPr lang="en-US" b="1" dirty="0"/>
              <a:t> (</a:t>
            </a:r>
            <a:r>
              <a:rPr lang="en-US" b="1" dirty="0" err="1"/>
              <a:t>Angkatan</a:t>
            </a:r>
            <a:r>
              <a:rPr lang="en-US" b="1" dirty="0"/>
              <a:t>)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Dosen</a:t>
            </a:r>
            <a:r>
              <a:rPr lang="en-US" b="1" dirty="0"/>
              <a:t> </a:t>
            </a:r>
            <a:r>
              <a:rPr lang="en-US" b="1" dirty="0" err="1"/>
              <a:t>Wali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0851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3" y="1373665"/>
            <a:ext cx="9372599" cy="5269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9176" y="605117"/>
            <a:ext cx="1000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Ubah</a:t>
            </a:r>
            <a:r>
              <a:rPr lang="en-US" b="1" dirty="0"/>
              <a:t> password default </a:t>
            </a:r>
            <a:r>
              <a:rPr lang="en-US" b="1" dirty="0" err="1"/>
              <a:t>menjadi</a:t>
            </a:r>
            <a:r>
              <a:rPr lang="en-US" b="1" dirty="0"/>
              <a:t> password </a:t>
            </a:r>
            <a:r>
              <a:rPr lang="en-US" b="1" dirty="0" err="1"/>
              <a:t>baru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diketahui</a:t>
            </a:r>
            <a:r>
              <a:rPr lang="en-US" b="1" dirty="0"/>
              <a:t> orang lain.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sewaktu-waktu</a:t>
            </a:r>
            <a:r>
              <a:rPr lang="en-US" b="1" dirty="0"/>
              <a:t> </a:t>
            </a:r>
            <a:r>
              <a:rPr lang="en-US" b="1" dirty="0" err="1"/>
              <a:t>melupakan</a:t>
            </a:r>
            <a:r>
              <a:rPr lang="en-US" b="1" dirty="0"/>
              <a:t> password </a:t>
            </a:r>
            <a:r>
              <a:rPr lang="en-US" b="1" dirty="0" err="1"/>
              <a:t>silahkan</a:t>
            </a:r>
            <a:r>
              <a:rPr lang="en-US" b="1" dirty="0"/>
              <a:t> </a:t>
            </a:r>
            <a:r>
              <a:rPr lang="en-US" b="1" dirty="0" err="1"/>
              <a:t>menghubungi</a:t>
            </a:r>
            <a:r>
              <a:rPr lang="en-US" b="1" dirty="0"/>
              <a:t> Admin Prodi.</a:t>
            </a:r>
          </a:p>
        </p:txBody>
      </p:sp>
    </p:spTree>
    <p:extLst>
      <p:ext uri="{BB962C8B-B14F-4D97-AF65-F5344CB8AC3E}">
        <p14:creationId xmlns:p14="http://schemas.microsoft.com/office/powerpoint/2010/main" val="3273297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506" y="537882"/>
            <a:ext cx="512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Cara </a:t>
            </a:r>
            <a:r>
              <a:rPr lang="en-US" b="1" dirty="0" err="1"/>
              <a:t>Mengisi</a:t>
            </a:r>
            <a:r>
              <a:rPr lang="en-US" b="1" dirty="0"/>
              <a:t> </a:t>
            </a:r>
            <a:r>
              <a:rPr lang="en-US" b="1" dirty="0" err="1"/>
              <a:t>Kartu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(KRS)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6" y="1037097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20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937021"/>
            <a:ext cx="9829800" cy="5526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9551" y="475356"/>
            <a:ext cx="853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menu </a:t>
            </a:r>
            <a:r>
              <a:rPr lang="en-US" sz="2400" b="1" dirty="0" err="1"/>
              <a:t>mahasiswa</a:t>
            </a:r>
            <a:r>
              <a:rPr lang="en-US" sz="2400" b="1" dirty="0"/>
              <a:t>, </a:t>
            </a:r>
            <a:r>
              <a:rPr lang="en-US" sz="2400" b="1" dirty="0" err="1"/>
              <a:t>Klik</a:t>
            </a:r>
            <a:r>
              <a:rPr lang="en-US" sz="2400" b="1" dirty="0"/>
              <a:t> KRS </a:t>
            </a:r>
            <a:r>
              <a:rPr lang="en-US" sz="2400" b="1" dirty="0" err="1"/>
              <a:t>Mahasiswa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2436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6411" y="510989"/>
            <a:ext cx="750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Masukkan</a:t>
            </a:r>
            <a:r>
              <a:rPr lang="en-US" b="1" dirty="0"/>
              <a:t> Semester </a:t>
            </a:r>
            <a:r>
              <a:rPr lang="en-US" b="1" dirty="0" err="1"/>
              <a:t>Akademik</a:t>
            </a:r>
            <a:r>
              <a:rPr lang="en-US" b="1" dirty="0"/>
              <a:t>. </a:t>
            </a:r>
            <a:r>
              <a:rPr lang="en-US" b="1" dirty="0" err="1"/>
              <a:t>Misalnya</a:t>
            </a:r>
            <a:r>
              <a:rPr lang="en-US" b="1" dirty="0"/>
              <a:t> : 20201, </a:t>
            </a:r>
            <a:r>
              <a:rPr lang="en-US" b="1" dirty="0" err="1"/>
              <a:t>Lalu</a:t>
            </a:r>
            <a:r>
              <a:rPr lang="en-US" b="1" dirty="0"/>
              <a:t> </a:t>
            </a:r>
            <a:r>
              <a:rPr lang="en-US" b="1" dirty="0" err="1"/>
              <a:t>Klik</a:t>
            </a:r>
            <a:r>
              <a:rPr lang="en-US" b="1" dirty="0"/>
              <a:t> 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1" y="880321"/>
            <a:ext cx="10058400" cy="5655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A76A8-819D-4855-AF56-2DCB25E3C868}"/>
              </a:ext>
            </a:extLst>
          </p:cNvPr>
          <p:cNvSpPr txBox="1"/>
          <p:nvPr/>
        </p:nvSpPr>
        <p:spPr>
          <a:xfrm>
            <a:off x="3400426" y="3095624"/>
            <a:ext cx="723900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20211</a:t>
            </a:r>
          </a:p>
        </p:txBody>
      </p:sp>
    </p:spTree>
    <p:extLst>
      <p:ext uri="{BB962C8B-B14F-4D97-AF65-F5344CB8AC3E}">
        <p14:creationId xmlns:p14="http://schemas.microsoft.com/office/powerpoint/2010/main" val="53793197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920661"/>
            <a:ext cx="10058400" cy="565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764" y="41685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Kemudian</a:t>
            </a:r>
            <a:r>
              <a:rPr lang="en-US" b="1" dirty="0"/>
              <a:t>, </a:t>
            </a:r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Tambah</a:t>
            </a:r>
            <a:r>
              <a:rPr lang="en-US" b="1" dirty="0"/>
              <a:t> KRS</a:t>
            </a:r>
          </a:p>
        </p:txBody>
      </p:sp>
      <p:sp>
        <p:nvSpPr>
          <p:cNvPr id="6" name="Oval 5"/>
          <p:cNvSpPr/>
          <p:nvPr/>
        </p:nvSpPr>
        <p:spPr>
          <a:xfrm>
            <a:off x="1398494" y="5768788"/>
            <a:ext cx="1640541" cy="578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358B3-F915-4532-BA09-1862FF2AAD68}"/>
              </a:ext>
            </a:extLst>
          </p:cNvPr>
          <p:cNvSpPr txBox="1"/>
          <p:nvPr/>
        </p:nvSpPr>
        <p:spPr>
          <a:xfrm>
            <a:off x="3039035" y="2847974"/>
            <a:ext cx="723900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20211</a:t>
            </a:r>
          </a:p>
        </p:txBody>
      </p:sp>
    </p:spTree>
    <p:extLst>
      <p:ext uri="{BB962C8B-B14F-4D97-AF65-F5344CB8AC3E}">
        <p14:creationId xmlns:p14="http://schemas.microsoft.com/office/powerpoint/2010/main" val="1458232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396" y="1402080"/>
            <a:ext cx="10053489" cy="526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7811" y="484094"/>
            <a:ext cx="943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Ketik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Mata </a:t>
            </a:r>
            <a:r>
              <a:rPr lang="en-US" b="1" dirty="0" err="1"/>
              <a:t>Kuliah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diprogramkan</a:t>
            </a:r>
            <a:r>
              <a:rPr lang="en-US" b="1" dirty="0"/>
              <a:t> pada </a:t>
            </a:r>
            <a:r>
              <a:rPr lang="en-US" b="1" dirty="0" err="1"/>
              <a:t>kotak</a:t>
            </a:r>
            <a:r>
              <a:rPr lang="en-US" b="1" dirty="0"/>
              <a:t> </a:t>
            </a:r>
            <a:r>
              <a:rPr lang="en-US" b="1" dirty="0" err="1"/>
              <a:t>persegi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, </a:t>
            </a:r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Klik</a:t>
            </a:r>
            <a:r>
              <a:rPr lang="en-US" b="1" dirty="0"/>
              <a:t> Go</a:t>
            </a:r>
          </a:p>
        </p:txBody>
      </p:sp>
    </p:spTree>
    <p:extLst>
      <p:ext uri="{BB962C8B-B14F-4D97-AF65-F5344CB8AC3E}">
        <p14:creationId xmlns:p14="http://schemas.microsoft.com/office/powerpoint/2010/main" val="5032760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50" y="1065661"/>
            <a:ext cx="9750631" cy="5484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61E67-44DC-4D68-A64C-BBB36287A2E2}"/>
              </a:ext>
            </a:extLst>
          </p:cNvPr>
          <p:cNvSpPr txBox="1"/>
          <p:nvPr/>
        </p:nvSpPr>
        <p:spPr>
          <a:xfrm>
            <a:off x="787774" y="419330"/>
            <a:ext cx="1000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Klik</a:t>
            </a:r>
            <a:r>
              <a:rPr lang="en-US" b="1" dirty="0"/>
              <a:t> Kotak Kecil, </a:t>
            </a:r>
            <a:r>
              <a:rPr lang="en-US" b="1" dirty="0" err="1"/>
              <a:t>pilih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diprogram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kelas</a:t>
            </a:r>
            <a:r>
              <a:rPr lang="en-US" b="1" dirty="0"/>
              <a:t>, </a:t>
            </a:r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Ambil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endParaRPr lang="en-US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51A3DA-E816-48EB-B0BE-7078A66BA1C2}"/>
              </a:ext>
            </a:extLst>
          </p:cNvPr>
          <p:cNvSpPr/>
          <p:nvPr/>
        </p:nvSpPr>
        <p:spPr>
          <a:xfrm>
            <a:off x="914400" y="4562475"/>
            <a:ext cx="669719" cy="48577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7C8FB-B409-4820-987D-C9D6F0266393}"/>
              </a:ext>
            </a:extLst>
          </p:cNvPr>
          <p:cNvSpPr txBox="1"/>
          <p:nvPr/>
        </p:nvSpPr>
        <p:spPr>
          <a:xfrm>
            <a:off x="914400" y="5587419"/>
            <a:ext cx="857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Catatan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Setelah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mengambil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mata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kuliah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klik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tanda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X pada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pojok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kanan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atas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dan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mulai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tambah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krs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kembali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semua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mata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kuliah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14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diprogram</a:t>
            </a:r>
            <a:endParaRPr lang="en-US" sz="1400" b="1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996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893767"/>
            <a:ext cx="10058400" cy="5655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024" y="524435"/>
            <a:ext cx="603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Cetak</a:t>
            </a:r>
            <a:r>
              <a:rPr lang="en-US" b="1" dirty="0"/>
              <a:t> KRS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mencetak</a:t>
            </a:r>
            <a:r>
              <a:rPr lang="en-US" b="1" dirty="0"/>
              <a:t> KRS</a:t>
            </a:r>
          </a:p>
        </p:txBody>
      </p:sp>
      <p:sp>
        <p:nvSpPr>
          <p:cNvPr id="7" name="Oval 6"/>
          <p:cNvSpPr/>
          <p:nvPr/>
        </p:nvSpPr>
        <p:spPr>
          <a:xfrm>
            <a:off x="3307976" y="4222377"/>
            <a:ext cx="1196788" cy="658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328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17239" r="36781" b="17360"/>
          <a:stretch/>
        </p:blipFill>
        <p:spPr>
          <a:xfrm>
            <a:off x="3536576" y="174812"/>
            <a:ext cx="4746813" cy="6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64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199598"/>
            <a:ext cx="8610600" cy="1293028"/>
          </a:xfrm>
        </p:spPr>
        <p:txBody>
          <a:bodyPr/>
          <a:lstStyle/>
          <a:p>
            <a:pPr algn="l"/>
            <a:r>
              <a:rPr lang="en-US" dirty="0">
                <a:latin typeface="Bahnschrift SemiBold" panose="020B0502040204020203" pitchFamily="34" charset="0"/>
              </a:rPr>
              <a:t>Cara ~ LOG 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98" y="1492626"/>
            <a:ext cx="10060858" cy="4639233"/>
          </a:xfrm>
        </p:spPr>
      </p:pic>
    </p:spTree>
    <p:extLst>
      <p:ext uri="{BB962C8B-B14F-4D97-AF65-F5344CB8AC3E}">
        <p14:creationId xmlns:p14="http://schemas.microsoft.com/office/powerpoint/2010/main" val="297812018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1" y="1582526"/>
            <a:ext cx="10058400" cy="4782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941" y="443753"/>
            <a:ext cx="50157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Cara </a:t>
            </a:r>
            <a:r>
              <a:rPr lang="en-US" sz="2000" b="1" dirty="0" err="1"/>
              <a:t>Mencetak</a:t>
            </a:r>
            <a:r>
              <a:rPr lang="en-US" sz="2000" b="1" dirty="0"/>
              <a:t> </a:t>
            </a:r>
            <a:r>
              <a:rPr lang="en-US" sz="2000" b="1" dirty="0" err="1"/>
              <a:t>Kartu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 </a:t>
            </a:r>
            <a:r>
              <a:rPr lang="en-US" sz="2000" b="1" dirty="0" err="1"/>
              <a:t>Studi</a:t>
            </a:r>
            <a:r>
              <a:rPr lang="en-US" sz="2000" b="1" dirty="0"/>
              <a:t> (KHS)</a:t>
            </a:r>
          </a:p>
          <a:p>
            <a:endParaRPr lang="en-US" sz="1600" b="1" dirty="0"/>
          </a:p>
          <a:p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Bagian</a:t>
            </a:r>
            <a:r>
              <a:rPr lang="en-US" sz="1600" b="1" dirty="0"/>
              <a:t> menu Report, </a:t>
            </a:r>
            <a:r>
              <a:rPr lang="en-US" sz="1600" b="1" dirty="0" err="1"/>
              <a:t>Klik</a:t>
            </a:r>
            <a:r>
              <a:rPr lang="en-US" sz="1600" b="1" dirty="0"/>
              <a:t> </a:t>
            </a:r>
            <a:r>
              <a:rPr lang="en-US" sz="1600" b="1" dirty="0" err="1"/>
              <a:t>Cetak</a:t>
            </a:r>
            <a:r>
              <a:rPr lang="en-US" sz="1600" b="1" dirty="0"/>
              <a:t> KHS 2</a:t>
            </a:r>
          </a:p>
        </p:txBody>
      </p:sp>
      <p:sp>
        <p:nvSpPr>
          <p:cNvPr id="6" name="Oval 5"/>
          <p:cNvSpPr/>
          <p:nvPr/>
        </p:nvSpPr>
        <p:spPr>
          <a:xfrm>
            <a:off x="2407024" y="2057400"/>
            <a:ext cx="914400" cy="672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2843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13960"/>
            <a:ext cx="9259913" cy="520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90740"/>
            <a:ext cx="9870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Kemudian</a:t>
            </a:r>
            <a:r>
              <a:rPr lang="en-US" sz="2000" b="1" dirty="0"/>
              <a:t> </a:t>
            </a:r>
            <a:r>
              <a:rPr lang="en-US" sz="2000" b="1" dirty="0" err="1"/>
              <a:t>Klik</a:t>
            </a:r>
            <a:r>
              <a:rPr lang="en-US" sz="2000" b="1" dirty="0"/>
              <a:t> Search,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muncul</a:t>
            </a:r>
            <a:r>
              <a:rPr lang="en-US" sz="2000" b="1" dirty="0"/>
              <a:t> </a:t>
            </a:r>
            <a:r>
              <a:rPr lang="en-US" sz="2000" b="1" dirty="0" err="1"/>
              <a:t>tampilah</a:t>
            </a:r>
            <a:r>
              <a:rPr lang="en-US" sz="2000" b="1" dirty="0"/>
              <a:t>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gambar</a:t>
            </a:r>
            <a:r>
              <a:rPr lang="en-US" sz="2000" b="1" dirty="0"/>
              <a:t> </a:t>
            </a:r>
            <a:r>
              <a:rPr lang="en-US" sz="2000" b="1" dirty="0" err="1"/>
              <a:t>dibawah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972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916073"/>
            <a:ext cx="10058400" cy="5655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106" y="403412"/>
            <a:ext cx="582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Selanjutnya</a:t>
            </a:r>
            <a:r>
              <a:rPr lang="en-US" b="1" dirty="0"/>
              <a:t>, </a:t>
            </a:r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Cetak</a:t>
            </a:r>
            <a:r>
              <a:rPr lang="en-US" b="1" dirty="0"/>
              <a:t> KHS</a:t>
            </a:r>
          </a:p>
        </p:txBody>
      </p:sp>
      <p:sp>
        <p:nvSpPr>
          <p:cNvPr id="7" name="Oval 6"/>
          <p:cNvSpPr/>
          <p:nvPr/>
        </p:nvSpPr>
        <p:spPr>
          <a:xfrm>
            <a:off x="9332258" y="3092824"/>
            <a:ext cx="76648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4586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17567" r="36096" b="11810"/>
          <a:stretch/>
        </p:blipFill>
        <p:spPr>
          <a:xfrm>
            <a:off x="3818964" y="158762"/>
            <a:ext cx="4894729" cy="66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2212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224" y="2662518"/>
            <a:ext cx="958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SEKIAN DAN TERIMA KASIH</a:t>
            </a:r>
          </a:p>
        </p:txBody>
      </p:sp>
    </p:spTree>
    <p:extLst>
      <p:ext uri="{BB962C8B-B14F-4D97-AF65-F5344CB8AC3E}">
        <p14:creationId xmlns:p14="http://schemas.microsoft.com/office/powerpoint/2010/main" val="31239128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57297"/>
            <a:ext cx="8996045" cy="50578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29952" y="3765176"/>
            <a:ext cx="2312894" cy="900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847165"/>
            <a:ext cx="539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Masukkan</a:t>
            </a:r>
            <a:r>
              <a:rPr lang="en-US" b="1" i="1" dirty="0"/>
              <a:t> </a:t>
            </a:r>
            <a:r>
              <a:rPr lang="en-US" b="1" i="1" dirty="0" err="1"/>
              <a:t>Alamat</a:t>
            </a:r>
            <a:r>
              <a:rPr lang="en-US" b="1" i="1" dirty="0"/>
              <a:t> </a:t>
            </a:r>
            <a:r>
              <a:rPr lang="en-US" b="1" i="1" dirty="0" err="1"/>
              <a:t>Siakad</a:t>
            </a:r>
            <a:r>
              <a:rPr lang="en-US" b="1" i="1" dirty="0"/>
              <a:t> 2 </a:t>
            </a:r>
            <a:r>
              <a:rPr lang="en-US" b="1" i="1" dirty="0" err="1"/>
              <a:t>Untad</a:t>
            </a:r>
            <a:r>
              <a:rPr lang="en-US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1347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89" y="1937812"/>
            <a:ext cx="8296834" cy="46646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28249" y="5553635"/>
            <a:ext cx="1411940" cy="363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695" y="793377"/>
            <a:ext cx="4491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Masukkan</a:t>
            </a:r>
            <a:r>
              <a:rPr lang="en-US" b="1" dirty="0"/>
              <a:t>:</a:t>
            </a:r>
          </a:p>
          <a:p>
            <a:r>
              <a:rPr lang="en-US" b="1" dirty="0"/>
              <a:t>Username (</a:t>
            </a:r>
            <a:r>
              <a:rPr lang="en-US" b="1" dirty="0" err="1"/>
              <a:t>Stambuk</a:t>
            </a:r>
            <a:r>
              <a:rPr lang="en-US" b="1" dirty="0"/>
              <a:t>)</a:t>
            </a:r>
          </a:p>
          <a:p>
            <a:r>
              <a:rPr lang="en-US" b="1" dirty="0"/>
              <a:t>Password  (</a:t>
            </a:r>
            <a:r>
              <a:rPr lang="en-US" b="1" dirty="0" err="1"/>
              <a:t>Stambuk</a:t>
            </a:r>
            <a:r>
              <a:rPr lang="en-US" b="1" dirty="0"/>
              <a:t>)</a:t>
            </a:r>
          </a:p>
          <a:p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85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9" y="173827"/>
            <a:ext cx="11694459" cy="65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78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65" y="1178388"/>
            <a:ext cx="8754035" cy="5195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247" y="578224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Mengedit</a:t>
            </a:r>
            <a:r>
              <a:rPr lang="en-US" b="1" dirty="0"/>
              <a:t> </a:t>
            </a:r>
            <a:r>
              <a:rPr lang="en-US" b="1" dirty="0" err="1"/>
              <a:t>Profil</a:t>
            </a:r>
            <a:r>
              <a:rPr lang="en-US" b="1" dirty="0"/>
              <a:t> :</a:t>
            </a:r>
          </a:p>
          <a:p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pojok</a:t>
            </a:r>
            <a:r>
              <a:rPr lang="en-US" b="1" dirty="0"/>
              <a:t> </a:t>
            </a:r>
            <a:r>
              <a:rPr lang="en-US" b="1" dirty="0" err="1"/>
              <a:t>Kanan</a:t>
            </a:r>
            <a:r>
              <a:rPr lang="en-US" b="1" dirty="0"/>
              <a:t>, </a:t>
            </a:r>
            <a:r>
              <a:rPr lang="en-US" b="1" dirty="0" err="1"/>
              <a:t>kemudai</a:t>
            </a:r>
            <a:r>
              <a:rPr lang="en-US" b="1" dirty="0"/>
              <a:t> </a:t>
            </a:r>
            <a:r>
              <a:rPr lang="en-US" b="1" dirty="0" err="1"/>
              <a:t>pilih</a:t>
            </a:r>
            <a:r>
              <a:rPr lang="en-US" b="1" dirty="0"/>
              <a:t> </a:t>
            </a:r>
            <a:r>
              <a:rPr lang="en-US" b="1" dirty="0" err="1"/>
              <a:t>profil</a:t>
            </a:r>
            <a:r>
              <a:rPr lang="en-US" b="1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9520518" y="1546412"/>
            <a:ext cx="2514600" cy="2393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049871" y="3186953"/>
            <a:ext cx="941294" cy="403412"/>
          </a:xfrm>
          <a:prstGeom prst="rightArrow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21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3" y="934108"/>
            <a:ext cx="10287002" cy="5783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163" y="564776"/>
            <a:ext cx="364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Lengkapi</a:t>
            </a:r>
            <a:r>
              <a:rPr lang="en-US" b="1" dirty="0"/>
              <a:t> Data </a:t>
            </a:r>
            <a:r>
              <a:rPr lang="en-US" b="1" dirty="0" err="1"/>
              <a:t>Pribadi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6969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0" y="1010202"/>
            <a:ext cx="10058400" cy="5377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470" y="524435"/>
            <a:ext cx="281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Simpan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09715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1262114"/>
            <a:ext cx="9654989" cy="5428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6411" y="51098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Dilanjutkan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mengisi</a:t>
            </a:r>
            <a:r>
              <a:rPr lang="en-US" b="1" dirty="0"/>
              <a:t> data orang </a:t>
            </a:r>
            <a:r>
              <a:rPr lang="en-US" b="1" dirty="0" err="1"/>
              <a:t>tua</a:t>
            </a:r>
            <a:r>
              <a:rPr lang="en-US" b="1" dirty="0"/>
              <a:t>, </a:t>
            </a:r>
            <a:r>
              <a:rPr lang="en-US" b="1" dirty="0" err="1"/>
              <a:t>klik</a:t>
            </a:r>
            <a:r>
              <a:rPr lang="en-US" b="1" dirty="0"/>
              <a:t>  </a:t>
            </a:r>
            <a:r>
              <a:rPr lang="en-US" b="1" dirty="0" err="1"/>
              <a:t>Simpan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392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</TotalTime>
  <Words>245</Words>
  <Application>Microsoft Office PowerPoint</Application>
  <PresentationFormat>Widescreen</PresentationFormat>
  <Paragraphs>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Aparajita</vt:lpstr>
      <vt:lpstr>Arial Black</vt:lpstr>
      <vt:lpstr>Bahnschrift SemiBold</vt:lpstr>
      <vt:lpstr>Bodoni MT Black</vt:lpstr>
      <vt:lpstr>Century Gothic</vt:lpstr>
      <vt:lpstr>Wingdings 3</vt:lpstr>
      <vt:lpstr>Slice</vt:lpstr>
      <vt:lpstr>PANDUAN MENGAKSES SIAKAD</vt:lpstr>
      <vt:lpstr>Cara ~ LOG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MENGAKSES SIAKAD</dc:title>
  <dc:creator>Artista Prihastuti</dc:creator>
  <cp:lastModifiedBy>Lenovo</cp:lastModifiedBy>
  <cp:revision>11</cp:revision>
  <dcterms:created xsi:type="dcterms:W3CDTF">2020-09-24T17:19:08Z</dcterms:created>
  <dcterms:modified xsi:type="dcterms:W3CDTF">2021-09-09T05:17:11Z</dcterms:modified>
</cp:coreProperties>
</file>